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6" r:id="rId5"/>
    <p:sldId id="257" r:id="rId6"/>
    <p:sldId id="262" r:id="rId7"/>
    <p:sldId id="263" r:id="rId8"/>
    <p:sldId id="264" r:id="rId9"/>
    <p:sldId id="265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95250" marR="95250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i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Воспитание ценностного отношения к наследию своего народа, к духовно-нравственным и культурным традициям России</a:t>
            </a:r>
            <a:r>
              <a:rPr lang="ru-RU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4000" i="1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4000" i="1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6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576"/>
            <a:ext cx="51435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188" y="544512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010ABF"/>
                </a:solidFill>
              </a:rPr>
              <a:t>            Спасибо за внимание!</a:t>
            </a:r>
            <a:endParaRPr lang="ru-RU" sz="4000" dirty="0">
              <a:solidFill>
                <a:srgbClr val="010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0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52404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«ЗОЛОТЫЕ КУПОЛА РОДНОГО КРАЯ»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04595"/>
            <a:ext cx="2697764" cy="35970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r="12143" b="8233"/>
          <a:stretch/>
        </p:blipFill>
        <p:spPr>
          <a:xfrm>
            <a:off x="2699792" y="2894132"/>
            <a:ext cx="2467154" cy="3807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2250307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3" y="764704"/>
            <a:ext cx="257471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6696744" cy="706090"/>
          </a:xfrm>
        </p:spPr>
        <p:txBody>
          <a:bodyPr>
            <a:normAutofit/>
          </a:bodyPr>
          <a:lstStyle/>
          <a:p>
            <a:r>
              <a:rPr lang="ru-RU" sz="1600" b="1" i="1" dirty="0" smtClean="0"/>
              <a:t>МУЗЕЙНАЯ ПЕДАГОГИКА</a:t>
            </a:r>
            <a:br>
              <a:rPr lang="ru-RU" sz="1600" b="1" i="1" dirty="0" smtClean="0"/>
            </a:br>
            <a:r>
              <a:rPr lang="ru-RU" sz="1600" b="1" i="1" dirty="0" smtClean="0">
                <a:latin typeface="Times New Roman"/>
                <a:ea typeface="Times New Roman"/>
              </a:rPr>
              <a:t>музей </a:t>
            </a:r>
            <a:r>
              <a:rPr lang="ru-RU" sz="1600" b="1" i="1" dirty="0">
                <a:latin typeface="Times New Roman"/>
                <a:ea typeface="Times New Roman"/>
              </a:rPr>
              <a:t>детского сада «Русская горница» </a:t>
            </a:r>
            <a:endParaRPr lang="ru-RU" sz="16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/>
          <a:stretch/>
        </p:blipFill>
        <p:spPr>
          <a:xfrm>
            <a:off x="1115616" y="3750023"/>
            <a:ext cx="2733768" cy="3017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8" r="11615"/>
          <a:stretch/>
        </p:blipFill>
        <p:spPr>
          <a:xfrm>
            <a:off x="4235570" y="3820018"/>
            <a:ext cx="3957080" cy="2948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0" y="868129"/>
            <a:ext cx="3672408" cy="27543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4"/>
          <a:stretch/>
        </p:blipFill>
        <p:spPr>
          <a:xfrm>
            <a:off x="4499992" y="858332"/>
            <a:ext cx="3964979" cy="276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80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1600" i="1" dirty="0" smtClean="0"/>
              <a:t>«ФОЛЬКЛОР»</a:t>
            </a:r>
            <a:br>
              <a:rPr lang="ru-RU" sz="1600" i="1" dirty="0" smtClean="0"/>
            </a:br>
            <a:r>
              <a:rPr lang="ru-RU" sz="1600" i="1" dirty="0" smtClean="0"/>
              <a:t>«День самовара», «История рождественской ели», «</a:t>
            </a:r>
            <a:r>
              <a:rPr lang="ru-RU" sz="1600" i="1" dirty="0" err="1" smtClean="0"/>
              <a:t>Каляда</a:t>
            </a:r>
            <a:r>
              <a:rPr lang="ru-RU" sz="1600" i="1" dirty="0" smtClean="0"/>
              <a:t>»</a:t>
            </a:r>
            <a:endParaRPr lang="ru-RU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2"/>
          <a:stretch/>
        </p:blipFill>
        <p:spPr>
          <a:xfrm>
            <a:off x="179513" y="4479301"/>
            <a:ext cx="2911524" cy="21924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40" y="4112570"/>
            <a:ext cx="3417025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2"/>
          <a:stretch/>
        </p:blipFill>
        <p:spPr>
          <a:xfrm>
            <a:off x="175221" y="1052736"/>
            <a:ext cx="2899636" cy="2407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67" y="1052736"/>
            <a:ext cx="3350721" cy="2437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13542" r="8812"/>
          <a:stretch/>
        </p:blipFill>
        <p:spPr>
          <a:xfrm>
            <a:off x="3074857" y="2579298"/>
            <a:ext cx="2639683" cy="23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1600" i="1" dirty="0" smtClean="0"/>
              <a:t>ПОКРОВСКАЯ ЯРМАРКА</a:t>
            </a:r>
            <a:endParaRPr lang="ru-RU" sz="1600" i="1" dirty="0"/>
          </a:p>
        </p:txBody>
      </p:sp>
      <p:pic>
        <p:nvPicPr>
          <p:cNvPr id="1028" name="Picture 4" descr="D:\ярмарка21\DSC08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32"/>
            <a:ext cx="4499992" cy="252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ярмарка21\DSC08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26" y="1196752"/>
            <a:ext cx="3801158" cy="213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ярмарка21\DSC082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/>
          <a:stretch/>
        </p:blipFill>
        <p:spPr bwMode="auto">
          <a:xfrm>
            <a:off x="827584" y="3789032"/>
            <a:ext cx="3251840" cy="237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ярмарка21\DSC0824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85"/>
          <a:stretch/>
        </p:blipFill>
        <p:spPr bwMode="auto">
          <a:xfrm>
            <a:off x="827584" y="900220"/>
            <a:ext cx="4033520" cy="2725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824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ярмарка21\DSC08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38" y="1314286"/>
            <a:ext cx="3806263" cy="213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ярмарка21\DSC08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717" y="3825110"/>
            <a:ext cx="4463903" cy="250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ярмарка21\DSC08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2" y="3558618"/>
            <a:ext cx="3716268" cy="20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ярмарка21\DSC08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155031" cy="233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4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1600" b="1" i="1" dirty="0" smtClean="0"/>
              <a:t>Покупаем, готовим</a:t>
            </a:r>
            <a:endParaRPr lang="ru-RU" sz="1600" b="1" i="1" dirty="0"/>
          </a:p>
        </p:txBody>
      </p:sp>
      <p:pic>
        <p:nvPicPr>
          <p:cNvPr id="4098" name="Picture 2" descr="D:\ярмарка21\DSC08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6" y="4005064"/>
            <a:ext cx="3730356" cy="20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ярмарка21\DSC08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154" y="1443640"/>
            <a:ext cx="4536504" cy="284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ярмарка21\DSC08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8" y="1196752"/>
            <a:ext cx="4027032" cy="225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ярмарка21\DSC08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60" y="4509120"/>
            <a:ext cx="3987080" cy="22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598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Печем пирог</a:t>
            </a:r>
            <a:endParaRPr lang="ru-RU" sz="1600" b="1" dirty="0"/>
          </a:p>
        </p:txBody>
      </p:sp>
      <p:pic>
        <p:nvPicPr>
          <p:cNvPr id="5122" name="Picture 2" descr="D:\ярмарка21\DSC08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44" y="1484784"/>
            <a:ext cx="397922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ярмарка21\DSC08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85572"/>
            <a:ext cx="3465778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61047"/>
            <a:ext cx="4969744" cy="278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ярмарка21\DSC08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10444"/>
            <a:ext cx="4617961" cy="259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38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1600" i="1" dirty="0" smtClean="0"/>
              <a:t>«СЕМЬЯ» сохранение памяти </a:t>
            </a:r>
            <a:br>
              <a:rPr lang="ru-RU" sz="1600" i="1" dirty="0" smtClean="0"/>
            </a:br>
            <a:r>
              <a:rPr lang="ru-RU" sz="1600" i="1" dirty="0" smtClean="0"/>
              <a:t> </a:t>
            </a:r>
            <a:r>
              <a:rPr lang="ru-RU" sz="1600" dirty="0">
                <a:latin typeface="Times New Roman"/>
                <a:ea typeface="Times New Roman"/>
              </a:rPr>
              <a:t>воспоминания и фото тех, кто участвовал  в Великой Войне,  защищал  Россию, народ, свои семьи, своих детей, внуков и будущих правнуков. Сейчас в этом альбоме 46 страниц и 26 историй.</a:t>
            </a:r>
            <a:endParaRPr lang="ru-RU" sz="1600" i="1" dirty="0"/>
          </a:p>
        </p:txBody>
      </p:sp>
      <p:pic>
        <p:nvPicPr>
          <p:cNvPr id="3" name="Picture 3" descr="DSC009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07" y="3943328"/>
            <a:ext cx="4030921" cy="226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DSC02589"/>
          <p:cNvPicPr>
            <a:picLocks noChangeAspect="1" noChangeArrowheads="1"/>
          </p:cNvPicPr>
          <p:nvPr/>
        </p:nvPicPr>
        <p:blipFill>
          <a:blip r:embed="rId3"/>
          <a:srcRect l="11684" t="-2776" r="9990"/>
          <a:stretch>
            <a:fillRect/>
          </a:stretch>
        </p:blipFill>
        <p:spPr bwMode="auto">
          <a:xfrm>
            <a:off x="251519" y="1556792"/>
            <a:ext cx="3744789" cy="275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02583"/>
          <p:cNvPicPr>
            <a:picLocks noChangeAspect="1" noChangeArrowheads="1"/>
          </p:cNvPicPr>
          <p:nvPr/>
        </p:nvPicPr>
        <p:blipFill>
          <a:blip r:embed="rId4"/>
          <a:srcRect l="23421"/>
          <a:stretch>
            <a:fillRect/>
          </a:stretch>
        </p:blipFill>
        <p:spPr bwMode="auto">
          <a:xfrm>
            <a:off x="2915816" y="1389920"/>
            <a:ext cx="343929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75140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199</TotalTime>
  <Words>44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«Воспитание ценностного отношения к наследию своего народа, к духовно-нравственным и культурным традициям России» </vt:lpstr>
      <vt:lpstr>«ЗОЛОТЫЕ КУПОЛА РОДНОГО КРАЯ»</vt:lpstr>
      <vt:lpstr>МУЗЕЙНАЯ ПЕДАГОГИКА музей детского сада «Русская горница» </vt:lpstr>
      <vt:lpstr>«ФОЛЬКЛОР» «День самовара», «История рождественской ели», «Каляда»</vt:lpstr>
      <vt:lpstr>ПОКРОВСКАЯ ЯРМАРКА</vt:lpstr>
      <vt:lpstr>Презентация PowerPoint</vt:lpstr>
      <vt:lpstr>Покупаем, готовим</vt:lpstr>
      <vt:lpstr>Печем пирог</vt:lpstr>
      <vt:lpstr>«СЕМЬЯ» сохранение памяти   воспоминания и фото тех, кто участвовал  в Великой Войне,  защищал  Россию, народ, свои семьи, своих детей, внуков и будущих правнуков. Сейчас в этом альбоме 46 страниц и 26 историй.</vt:lpstr>
      <vt:lpstr>     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«Воспитание ценностного отношения к наследию своего народа, к духовно-нравственным и культурным традициям России» </dc:title>
  <dc:creator>sa</dc:creator>
  <cp:lastModifiedBy>sad</cp:lastModifiedBy>
  <cp:revision>17</cp:revision>
  <dcterms:created xsi:type="dcterms:W3CDTF">2025-02-03T06:15:55Z</dcterms:created>
  <dcterms:modified xsi:type="dcterms:W3CDTF">2025-02-10T02:22:27Z</dcterms:modified>
</cp:coreProperties>
</file>